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68" r:id="rId7"/>
    <p:sldId id="266" r:id="rId8"/>
    <p:sldId id="259" r:id="rId9"/>
    <p:sldId id="267" r:id="rId10"/>
    <p:sldId id="263" r:id="rId11"/>
    <p:sldId id="265" r:id="rId12"/>
    <p:sldId id="264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32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4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5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7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6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4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8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0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9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1A4A6-EB4C-415A-9B44-DE3A394481B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2532-21DA-4211-BB18-EFA8D72F0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err="1" smtClean="0"/>
              <a:t>Bracketeering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(BMAC Tech Tips)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08866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By Lenny Spall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77"/>
          <a:stretch/>
        </p:blipFill>
        <p:spPr>
          <a:xfrm>
            <a:off x="3507922" y="7306946"/>
            <a:ext cx="1877786" cy="85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4105" y="1518557"/>
            <a:ext cx="5516845" cy="375557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9674" y="1534886"/>
            <a:ext cx="5408026" cy="37555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2534" y="337845"/>
            <a:ext cx="6588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/>
              <a:t>Aluminum Working Tools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546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48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More Tools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9035" y="1424664"/>
            <a:ext cx="7113814" cy="533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101855" y="2637630"/>
            <a:ext cx="5191015" cy="27705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60827" y="337845"/>
            <a:ext cx="5251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/>
              <a:t>Finishing Aluminum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6348" y="533192"/>
            <a:ext cx="4190763" cy="632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400" dirty="0" smtClean="0"/>
              <a:t> Nothing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400" dirty="0"/>
              <a:t> </a:t>
            </a:r>
            <a:r>
              <a:rPr lang="en-US" sz="5400" dirty="0" err="1" smtClean="0"/>
              <a:t>Scotchbright</a:t>
            </a:r>
            <a:endParaRPr lang="en-US" sz="5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400" dirty="0" smtClean="0"/>
              <a:t> </a:t>
            </a:r>
            <a:r>
              <a:rPr lang="en-US" sz="5400" dirty="0"/>
              <a:t>Polish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400" dirty="0" smtClean="0"/>
              <a:t> Paint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5400" dirty="0"/>
              <a:t> </a:t>
            </a:r>
            <a:r>
              <a:rPr lang="en-US" sz="5400" dirty="0" err="1" smtClean="0"/>
              <a:t>Powdercoat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8539075" y="2602378"/>
            <a:ext cx="3788083" cy="284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8200" y="365126"/>
            <a:ext cx="10515600" cy="7939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My Plane</a:t>
            </a:r>
            <a:endParaRPr lang="en-US" sz="5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32000" y="2122714"/>
            <a:ext cx="8128000" cy="391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7043" y="1537929"/>
            <a:ext cx="9144000" cy="517311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365126"/>
            <a:ext cx="10515600" cy="7939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Inlet Air Deflector Panels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75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7746" y="1253211"/>
            <a:ext cx="5504014" cy="41280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588" y="1253211"/>
            <a:ext cx="5504014" cy="412801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200" y="218165"/>
            <a:ext cx="10515600" cy="7939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Close up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65815" y="5617492"/>
            <a:ext cx="9423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After Market certified panels = $450 each</a:t>
            </a:r>
          </a:p>
          <a:p>
            <a:pPr algn="ctr"/>
            <a:r>
              <a:rPr lang="en-US" sz="3200" dirty="0" smtClean="0"/>
              <a:t>Fabrication costs:  Materials $30 &amp; Powder coating $30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65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6242" y="983555"/>
            <a:ext cx="6399515" cy="479963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120191"/>
            <a:ext cx="10515600" cy="7939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Vertical Stabilizer Leading Edge Panel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86110" y="5780782"/>
            <a:ext cx="79832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After Market certified panel = $280</a:t>
            </a:r>
          </a:p>
          <a:p>
            <a:pPr algn="ctr"/>
            <a:r>
              <a:rPr lang="en-US" sz="3200" dirty="0" smtClean="0"/>
              <a:t>Fabrication costs:  Material on hand</a:t>
            </a:r>
            <a:r>
              <a:rPr lang="en-US" sz="3200" smtClean="0"/>
              <a:t>; tools $12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57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195942"/>
            <a:ext cx="413876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Nice looking bike..!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1149" y="5861957"/>
            <a:ext cx="288970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Zooming in…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298" y="0"/>
            <a:ext cx="7875815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028418" y="607035"/>
            <a:ext cx="3649967" cy="316486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9205" y="1477498"/>
            <a:ext cx="292644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Ugly bracket!</a:t>
            </a:r>
            <a:endParaRPr lang="en-US" sz="40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821902" y="2824843"/>
            <a:ext cx="6370098" cy="4033157"/>
            <a:chOff x="5821902" y="2824843"/>
            <a:chExt cx="6370098" cy="403315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68886" y="2824843"/>
              <a:ext cx="5323114" cy="4033157"/>
            </a:xfrm>
            <a:prstGeom prst="rect">
              <a:avLst/>
            </a:prstGeom>
          </p:spPr>
        </p:pic>
        <p:sp>
          <p:nvSpPr>
            <p:cNvPr id="6" name="Right Arrow 5"/>
            <p:cNvSpPr/>
            <p:nvPr/>
          </p:nvSpPr>
          <p:spPr>
            <a:xfrm rot="20108939">
              <a:off x="5821902" y="5051365"/>
              <a:ext cx="2796632" cy="1665514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Look at this!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768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225" y="2580008"/>
            <a:ext cx="4185920" cy="31394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7278" y="192448"/>
            <a:ext cx="111392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/>
              <a:t>Purpose</a:t>
            </a:r>
            <a:r>
              <a:rPr lang="en-US" sz="4800" dirty="0" smtClean="0"/>
              <a:t>: to support or attach components, </a:t>
            </a:r>
          </a:p>
          <a:p>
            <a:pPr algn="ctr"/>
            <a:r>
              <a:rPr lang="en-US" sz="4800" dirty="0" smtClean="0"/>
              <a:t>instrumentation &amp; splash protection.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901520" y="2678806"/>
            <a:ext cx="1866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Before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70320" y="1905000"/>
            <a:ext cx="6604000" cy="4953000"/>
            <a:chOff x="5270320" y="1905000"/>
            <a:chExt cx="6604000" cy="4953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70320" y="1905000"/>
              <a:ext cx="6604000" cy="49530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761783" y="6027003"/>
              <a:ext cx="148091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i="1" dirty="0" smtClean="0">
                  <a:solidFill>
                    <a:srgbClr val="FF0000"/>
                  </a:solidFill>
                </a:rPr>
                <a:t>After</a:t>
              </a:r>
              <a:endParaRPr lang="en-US" sz="48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070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2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5052-H32 Aluminum Specifications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7" y="1396766"/>
            <a:ext cx="11870870" cy="3595461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Properties are good workability (useful in forming operations)</a:t>
            </a:r>
          </a:p>
          <a:p>
            <a:r>
              <a:rPr lang="en-US" sz="3200" dirty="0" smtClean="0"/>
              <a:t>Good corrosion resistance, especially to salt water and fuel &amp; oil lines</a:t>
            </a:r>
          </a:p>
          <a:p>
            <a:r>
              <a:rPr lang="en-US" sz="3200" dirty="0"/>
              <a:t>High fatigue strength and withstands excessive vibrations</a:t>
            </a:r>
          </a:p>
          <a:p>
            <a:r>
              <a:rPr lang="en-US" sz="3200" dirty="0" smtClean="0"/>
              <a:t>Has the best welding characteristics of all the aluminums</a:t>
            </a:r>
          </a:p>
          <a:p>
            <a:r>
              <a:rPr lang="en-US" sz="3200" dirty="0" smtClean="0"/>
              <a:t>Widely used for storage tanks, truck/trailer components, electronic chassis, etc. and parts requiring strength and good formability at reasonable cost.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89890" y="5363683"/>
            <a:ext cx="63345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Frank uses 0.063” (~$3.50 per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sq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ft</a:t>
            </a:r>
            <a:r>
              <a:rPr lang="en-US" sz="2800" b="1" i="1" dirty="0" smtClean="0">
                <a:solidFill>
                  <a:srgbClr val="FF0000"/>
                </a:solidFill>
              </a:rPr>
              <a:t>) and </a:t>
            </a:r>
          </a:p>
          <a:p>
            <a:pPr algn="ctr"/>
            <a:r>
              <a:rPr lang="en-US" sz="2800" b="1" i="1" dirty="0" smtClean="0">
                <a:solidFill>
                  <a:srgbClr val="FF0000"/>
                </a:solidFill>
              </a:rPr>
              <a:t>0.09” (~$6.30 per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sq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ft</a:t>
            </a:r>
            <a:r>
              <a:rPr lang="en-US" sz="2800" b="1" i="1" dirty="0" smtClean="0">
                <a:solidFill>
                  <a:srgbClr val="FF0000"/>
                </a:solidFill>
              </a:rPr>
              <a:t>) Aluminum sheets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760"/>
            <a:ext cx="10515600" cy="120241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Bracket Fabrication &amp; Fasteners</a:t>
            </a:r>
            <a:endParaRPr lang="en-US" sz="5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6425" y="1734466"/>
            <a:ext cx="3087878" cy="2532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00945" y="1547860"/>
            <a:ext cx="3033112" cy="3909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02560" y="965611"/>
            <a:ext cx="105067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Rivet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7592" y="4588134"/>
            <a:ext cx="3954663" cy="1691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88570" y="1128901"/>
            <a:ext cx="106029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Weld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7238" y="3987030"/>
            <a:ext cx="875561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Bolt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Fabrication Steps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97" y="1258954"/>
            <a:ext cx="10515600" cy="548474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Determine thickness of bracket</a:t>
            </a:r>
          </a:p>
          <a:p>
            <a:endParaRPr lang="en-US" sz="4400" dirty="0" smtClean="0"/>
          </a:p>
          <a:p>
            <a:r>
              <a:rPr lang="en-US" sz="4400" dirty="0" smtClean="0"/>
              <a:t>Determine how to attach</a:t>
            </a:r>
          </a:p>
          <a:p>
            <a:endParaRPr lang="en-US" sz="4400" dirty="0"/>
          </a:p>
          <a:p>
            <a:r>
              <a:rPr lang="en-US" sz="4400" dirty="0" smtClean="0"/>
              <a:t>Make </a:t>
            </a:r>
            <a:r>
              <a:rPr lang="en-US" sz="4400" dirty="0"/>
              <a:t>c</a:t>
            </a:r>
            <a:r>
              <a:rPr lang="en-US" sz="4400" dirty="0" smtClean="0"/>
              <a:t>ardboard template</a:t>
            </a:r>
          </a:p>
          <a:p>
            <a:endParaRPr lang="en-US" sz="4400" dirty="0"/>
          </a:p>
          <a:p>
            <a:r>
              <a:rPr lang="en-US" sz="4400" dirty="0" smtClean="0"/>
              <a:t>Fabricate with metal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18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-26760"/>
            <a:ext cx="10515600" cy="91461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Fabrication Examples</a:t>
            </a:r>
            <a:endParaRPr lang="en-US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343" y="708232"/>
            <a:ext cx="4629174" cy="34718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0081" y="3747378"/>
            <a:ext cx="7591156" cy="298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212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Bracketeering (BMAC Tech Tips)</vt:lpstr>
      <vt:lpstr>PowerPoint Presentation</vt:lpstr>
      <vt:lpstr>PowerPoint Presentation</vt:lpstr>
      <vt:lpstr>PowerPoint Presentation</vt:lpstr>
      <vt:lpstr>PowerPoint Presentation</vt:lpstr>
      <vt:lpstr>5052-H32 Aluminum Specifications</vt:lpstr>
      <vt:lpstr>Bracket Fabrication &amp; Fasteners</vt:lpstr>
      <vt:lpstr>Fabrication Steps</vt:lpstr>
      <vt:lpstr>Fabrication Examples</vt:lpstr>
      <vt:lpstr>PowerPoint Presentation</vt:lpstr>
      <vt:lpstr>More Tools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Bracketeering</dc:title>
  <dc:creator>Jim LeFebvre</dc:creator>
  <cp:lastModifiedBy>Jim LeFebvre</cp:lastModifiedBy>
  <cp:revision>35</cp:revision>
  <dcterms:created xsi:type="dcterms:W3CDTF">2015-07-28T14:08:01Z</dcterms:created>
  <dcterms:modified xsi:type="dcterms:W3CDTF">2015-08-01T04:30:41Z</dcterms:modified>
</cp:coreProperties>
</file>