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9287-722D-4D72-BF7E-445471E8E7F0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3477-C73D-468A-BF06-6CA438955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3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9287-722D-4D72-BF7E-445471E8E7F0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3477-C73D-468A-BF06-6CA438955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7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9287-722D-4D72-BF7E-445471E8E7F0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3477-C73D-468A-BF06-6CA438955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8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9287-722D-4D72-BF7E-445471E8E7F0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3477-C73D-468A-BF06-6CA438955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0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9287-722D-4D72-BF7E-445471E8E7F0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3477-C73D-468A-BF06-6CA438955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7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9287-722D-4D72-BF7E-445471E8E7F0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3477-C73D-468A-BF06-6CA438955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0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9287-722D-4D72-BF7E-445471E8E7F0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3477-C73D-468A-BF06-6CA438955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4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9287-722D-4D72-BF7E-445471E8E7F0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3477-C73D-468A-BF06-6CA438955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0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9287-722D-4D72-BF7E-445471E8E7F0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3477-C73D-468A-BF06-6CA438955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6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9287-722D-4D72-BF7E-445471E8E7F0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3477-C73D-468A-BF06-6CA438955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2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F9287-722D-4D72-BF7E-445471E8E7F0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23477-C73D-468A-BF06-6CA438955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9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F9287-722D-4D72-BF7E-445471E8E7F0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23477-C73D-468A-BF06-6CA438955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9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1"/>
            <a:ext cx="8305800" cy="2076450"/>
          </a:xfrm>
          <a:gradFill flip="none" rotWithShape="1">
            <a:gsLst>
              <a:gs pos="17000">
                <a:srgbClr val="5E9EFF"/>
              </a:gs>
              <a:gs pos="42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  <a:tileRect/>
          </a:gradFill>
          <a:ln w="63500">
            <a:solidFill>
              <a:schemeClr val="tx2">
                <a:lumMod val="40000"/>
                <a:lumOff val="60000"/>
              </a:schemeClr>
            </a:solidFill>
          </a:ln>
          <a:effectLst/>
        </p:spPr>
        <p:txBody>
          <a:bodyPr/>
          <a:lstStyle/>
          <a:p>
            <a:r>
              <a:rPr lang="en-US" dirty="0" smtClean="0"/>
              <a:t> Motorcycle gas tank rust removal &amp; sealing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038600"/>
            <a:ext cx="6858000" cy="17526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Notes:</a:t>
            </a:r>
          </a:p>
          <a:p>
            <a:pPr marL="514350" indent="-514350" algn="l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These are suggested instructions</a:t>
            </a:r>
          </a:p>
          <a:p>
            <a:pPr marL="514350" indent="-514350" algn="l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Only applicable to steel gas tanks</a:t>
            </a:r>
          </a:p>
          <a:p>
            <a:pPr marL="514350" indent="-514350" algn="l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Sealer won’t work on plastic or fiberglass tanks</a:t>
            </a:r>
          </a:p>
        </p:txBody>
      </p:sp>
    </p:spTree>
    <p:extLst>
      <p:ext uri="{BB962C8B-B14F-4D97-AF65-F5344CB8AC3E}">
        <p14:creationId xmlns:p14="http://schemas.microsoft.com/office/powerpoint/2010/main" val="424297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086600" cy="1143000"/>
          </a:xfrm>
          <a:gradFill>
            <a:gsLst>
              <a:gs pos="17000">
                <a:srgbClr val="5E9EFF"/>
              </a:gs>
              <a:gs pos="42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38100"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dirty="0" smtClean="0"/>
              <a:t>Top of tank must be level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Fuel cap area of tank must be level                     </a:t>
            </a:r>
            <a:r>
              <a:rPr lang="en-US" sz="2400" dirty="0" smtClean="0"/>
              <a:t>( shim tank as necessary, </a:t>
            </a:r>
            <a:r>
              <a:rPr lang="en-US" sz="2400" b="1" i="1" dirty="0" smtClean="0"/>
              <a:t>must support 5 gallons of water! </a:t>
            </a:r>
            <a:r>
              <a:rPr lang="en-US" sz="2400" dirty="0" smtClean="0"/>
              <a:t>)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51156"/>
            <a:ext cx="6172200" cy="36912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6264" y="5715000"/>
            <a:ext cx="6400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Use an old car floor mat under tank to catch stray liquid </a:t>
            </a:r>
            <a:r>
              <a:rPr lang="en-US" sz="2000" b="1" i="1" dirty="0" smtClean="0">
                <a:solidFill>
                  <a:schemeClr val="bg1">
                    <a:lumMod val="95000"/>
                  </a:schemeClr>
                </a:solidFill>
              </a:rPr>
              <a:t>!</a:t>
            </a:r>
            <a:endParaRPr lang="en-US" sz="20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1807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315200" cy="1143000"/>
          </a:xfrm>
          <a:gradFill>
            <a:gsLst>
              <a:gs pos="17000">
                <a:srgbClr val="5E9EFF"/>
              </a:gs>
              <a:gs pos="42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38100"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dirty="0" smtClean="0"/>
              <a:t>Carefully add etchant to Tank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Carefully pour in 1st gallon of etchant solution </a:t>
            </a:r>
            <a:r>
              <a:rPr lang="en-US" sz="2400" dirty="0" smtClean="0"/>
              <a:t>(</a:t>
            </a:r>
            <a:r>
              <a:rPr lang="en-US" sz="2400" b="1" i="1" dirty="0" smtClean="0"/>
              <a:t>use a funnel</a:t>
            </a:r>
            <a:r>
              <a:rPr lang="en-US" sz="2400" dirty="0" smtClean="0"/>
              <a:t>, we are dealing with a mild acid here ! </a:t>
            </a:r>
            <a:r>
              <a:rPr lang="en-US" sz="2400" b="1" i="1" dirty="0" smtClean="0"/>
              <a:t>Check for leaks </a:t>
            </a:r>
            <a:r>
              <a:rPr lang="en-US" sz="2400" dirty="0" smtClean="0"/>
              <a:t>in petcock plug area, repair as necessary)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048000"/>
            <a:ext cx="586115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14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858000" cy="1143000"/>
          </a:xfrm>
          <a:gradFill>
            <a:gsLst>
              <a:gs pos="17000">
                <a:srgbClr val="5E9EFF"/>
              </a:gs>
              <a:gs pos="42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38100"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dirty="0" err="1" smtClean="0"/>
              <a:t>Fill’er</a:t>
            </a:r>
            <a:r>
              <a:rPr lang="en-US" dirty="0" smtClean="0"/>
              <a:t> up, but be careful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filling tank with etchant until it is full </a:t>
            </a:r>
            <a:r>
              <a:rPr lang="en-US" sz="2400" dirty="0" smtClean="0"/>
              <a:t>(keep checking for leaks &amp; any shifting of tank as it is filled !)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590800"/>
            <a:ext cx="4800600" cy="411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8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315200" cy="1143000"/>
          </a:xfrm>
          <a:gradFill>
            <a:gsLst>
              <a:gs pos="17000">
                <a:srgbClr val="5E9EFF"/>
              </a:gs>
              <a:gs pos="42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38100"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dirty="0" smtClean="0"/>
              <a:t>Gas cap area needs attention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a small paint brush, add some etchant to the gas cap sealing surface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667000"/>
            <a:ext cx="6705600" cy="401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7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6400800" cy="1143000"/>
          </a:xfrm>
          <a:gradFill>
            <a:gsLst>
              <a:gs pos="17000">
                <a:srgbClr val="5E9EFF"/>
              </a:gs>
              <a:gs pos="42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38100"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dirty="0" smtClean="0"/>
              <a:t>Now we wait .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Leave tank sitting for about 8 hours for etchant to do it’s work (12 hours max)</a:t>
            </a:r>
          </a:p>
          <a:p>
            <a:endParaRPr lang="en-US" dirty="0" smtClean="0"/>
          </a:p>
          <a:p>
            <a:r>
              <a:rPr lang="en-US" dirty="0" smtClean="0"/>
              <a:t>Continue checking tank for any leaks </a:t>
            </a:r>
          </a:p>
          <a:p>
            <a:endParaRPr lang="en-US" dirty="0" smtClean="0"/>
          </a:p>
          <a:p>
            <a:r>
              <a:rPr lang="en-US" dirty="0" smtClean="0"/>
              <a:t>Use artist paint brush to reapply some etchant to fuel cap area every couple of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2847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400800" cy="1143000"/>
          </a:xfrm>
          <a:gradFill>
            <a:gsLst>
              <a:gs pos="17000">
                <a:srgbClr val="5E9EFF"/>
              </a:gs>
              <a:gs pos="42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38100"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dirty="0" smtClean="0"/>
              <a:t>The results 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any luck the rust will disappear 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335305"/>
            <a:ext cx="6400800" cy="38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5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543800" cy="1143000"/>
          </a:xfrm>
          <a:gradFill>
            <a:gsLst>
              <a:gs pos="17000">
                <a:srgbClr val="5E9EFF"/>
              </a:gs>
              <a:gs pos="42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38100"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dirty="0" smtClean="0"/>
              <a:t>Gas cap area looks nice too 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8" y="1600200"/>
            <a:ext cx="7568003" cy="4525963"/>
          </a:xfrm>
        </p:spPr>
      </p:pic>
    </p:spTree>
    <p:extLst>
      <p:ext uri="{BB962C8B-B14F-4D97-AF65-F5344CB8AC3E}">
        <p14:creationId xmlns:p14="http://schemas.microsoft.com/office/powerpoint/2010/main" val="343679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001000" cy="1143000"/>
          </a:xfrm>
          <a:gradFill>
            <a:gsLst>
              <a:gs pos="17000">
                <a:srgbClr val="5E9EFF"/>
              </a:gs>
              <a:gs pos="42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38100"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en-US" dirty="0" smtClean="0"/>
              <a:t>Now we remove the etchant and </a:t>
            </a:r>
            <a:r>
              <a:rPr lang="en-US" smtClean="0"/>
              <a:t>rinse thoroughly </a:t>
            </a:r>
            <a:r>
              <a:rPr lang="en-US" dirty="0" smtClean="0"/>
              <a:t>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siphon hose through gas cap hole, drain etchant solution into a large plastic bucket </a:t>
            </a:r>
            <a:r>
              <a:rPr lang="en-US" sz="2400" dirty="0" smtClean="0"/>
              <a:t>(5 gallon or larger, </a:t>
            </a:r>
            <a:r>
              <a:rPr lang="en-US" sz="2400" b="1" dirty="0" smtClean="0"/>
              <a:t>do not remove petcock plug! 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en-US" dirty="0" smtClean="0"/>
              <a:t>Go outside and flip tank upside down to remove any remaining etchant , rinse with water to remove any loose scale or debris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(</a:t>
            </a:r>
            <a:r>
              <a:rPr lang="en-US" sz="2400" b="1" i="1" dirty="0" smtClean="0"/>
              <a:t>BE CAREFUL</a:t>
            </a:r>
            <a:r>
              <a:rPr lang="en-US" sz="2400" dirty="0" smtClean="0"/>
              <a:t>, this is a mild acid we are dealing with.  	</a:t>
            </a:r>
            <a:r>
              <a:rPr lang="en-US" sz="2400" dirty="0"/>
              <a:t> </a:t>
            </a:r>
            <a:r>
              <a:rPr lang="en-US" sz="2400" dirty="0" smtClean="0"/>
              <a:t>Due to the recessed area for the </a:t>
            </a:r>
            <a:r>
              <a:rPr lang="en-US" sz="2400" dirty="0"/>
              <a:t>gas </a:t>
            </a:r>
            <a:r>
              <a:rPr lang="en-US" sz="2400" dirty="0" smtClean="0"/>
              <a:t>cap, getting all the 	solution &amp; water  out can be a challenge, do your best!)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44899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772400" cy="1143000"/>
          </a:xfrm>
          <a:gradFill>
            <a:gsLst>
              <a:gs pos="17000">
                <a:srgbClr val="5E9EFF"/>
              </a:gs>
              <a:gs pos="42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38100"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dirty="0" smtClean="0"/>
              <a:t>Let it dry, Let it dry, Let it dry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i="1" dirty="0" smtClean="0"/>
              <a:t>Very Important: </a:t>
            </a:r>
          </a:p>
          <a:p>
            <a:pPr marL="0" indent="0">
              <a:buNone/>
            </a:pPr>
            <a:r>
              <a:rPr lang="en-US" sz="4000" b="1" i="1" dirty="0"/>
              <a:t>	</a:t>
            </a:r>
            <a:r>
              <a:rPr lang="en-US" dirty="0" smtClean="0"/>
              <a:t>Inside of </a:t>
            </a:r>
            <a:r>
              <a:rPr lang="en-US" b="1" i="1" dirty="0" smtClean="0"/>
              <a:t>tank must be completely dry </a:t>
            </a:r>
            <a:r>
              <a:rPr lang="en-US" dirty="0" smtClean="0"/>
              <a:t>for 	the sealant to adhere properly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This may take some time, but all traces of solution in the tank must be gone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92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6934200" cy="1143000"/>
          </a:xfrm>
          <a:gradFill>
            <a:gsLst>
              <a:gs pos="17000">
                <a:srgbClr val="5E9EFF"/>
              </a:gs>
              <a:gs pos="42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38100"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dirty="0" smtClean="0"/>
              <a:t>How dry I am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Suggest a small space heater directed at tank.                                                                 </a:t>
            </a:r>
            <a:endParaRPr lang="en-US" sz="1800" dirty="0" smtClean="0"/>
          </a:p>
          <a:p>
            <a:pPr marL="0" indent="0">
              <a:buNone/>
            </a:pPr>
            <a:r>
              <a:rPr lang="en-US" sz="2400" dirty="0" smtClean="0"/>
              <a:t>	(Also look through gas cap hole, use hair dryer or 	</a:t>
            </a:r>
            <a:r>
              <a:rPr lang="en-US" sz="2400" dirty="0" err="1" smtClean="0"/>
              <a:t>heatgun</a:t>
            </a:r>
            <a:r>
              <a:rPr lang="en-US" sz="2400" dirty="0" smtClean="0"/>
              <a:t> to dry up last traces of solution.)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048000"/>
            <a:ext cx="5867400" cy="350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40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152400"/>
            <a:ext cx="7924800" cy="1295400"/>
          </a:xfrm>
          <a:prstGeom prst="rect">
            <a:avLst/>
          </a:prstGeom>
          <a:gradFill>
            <a:gsLst>
              <a:gs pos="17000">
                <a:srgbClr val="5E9EFF"/>
              </a:gs>
              <a:gs pos="42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 Honda CB750F needed the gas tank sealed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65" y="1600200"/>
            <a:ext cx="7561669" cy="4525963"/>
          </a:xfrm>
        </p:spPr>
      </p:pic>
    </p:spTree>
    <p:extLst>
      <p:ext uri="{BB962C8B-B14F-4D97-AF65-F5344CB8AC3E}">
        <p14:creationId xmlns:p14="http://schemas.microsoft.com/office/powerpoint/2010/main" val="257754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086600" cy="1143000"/>
          </a:xfrm>
          <a:gradFill>
            <a:gsLst>
              <a:gs pos="17000">
                <a:srgbClr val="5E9EFF"/>
              </a:gs>
              <a:gs pos="42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38100"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dirty="0" smtClean="0"/>
              <a:t>Now we seal it up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a final check, roll the tank slowly a few times, then check in the gas cap hole for any traces of solution. </a:t>
            </a:r>
          </a:p>
          <a:p>
            <a:endParaRPr lang="en-US" dirty="0" smtClean="0"/>
          </a:p>
          <a:p>
            <a:r>
              <a:rPr lang="en-US" dirty="0" smtClean="0"/>
              <a:t>Inspect inside of tank with small flashlight, if everything looks completely dry proceed with  sealing, if not go back to drying cycle . . . . . . </a:t>
            </a:r>
            <a:r>
              <a:rPr lang="en-US" smtClean="0"/>
              <a:t>. </a:t>
            </a:r>
            <a:r>
              <a:rPr lang="en-US" sz="2400" dirty="0" smtClean="0"/>
              <a:t>(to allow for an adequate drying time you may have to postpone the sealing process until the following day)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239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239000" cy="1143000"/>
          </a:xfrm>
          <a:gradFill>
            <a:gsLst>
              <a:gs pos="17000">
                <a:srgbClr val="5E9EFF"/>
              </a:gs>
              <a:gs pos="42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38100"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dirty="0" smtClean="0"/>
              <a:t>Let’s do it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directions on the sealant can . . 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514600"/>
            <a:ext cx="6705600" cy="401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78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914400" y="274638"/>
            <a:ext cx="7239000" cy="1143000"/>
          </a:xfrm>
          <a:prstGeom prst="rect">
            <a:avLst/>
          </a:prstGeom>
          <a:gradFill>
            <a:gsLst>
              <a:gs pos="17000">
                <a:srgbClr val="5E9EFF"/>
              </a:gs>
              <a:gs pos="42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38100"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sealing begins 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quart of sealer seals up to a 6 gallon tank.  </a:t>
            </a:r>
            <a:r>
              <a:rPr lang="en-US" b="1" i="1" dirty="0" smtClean="0"/>
              <a:t>In a well ventilated area, start by poring in ½ of the can </a:t>
            </a:r>
            <a:r>
              <a:rPr lang="en-US" dirty="0" smtClean="0"/>
              <a:t>using a funnel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200400"/>
            <a:ext cx="598857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1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Slowly tip gas tank side to side &amp; front to back getting sealer to completely cover sides, bottom,  front &amp; back of tank.</a:t>
            </a:r>
          </a:p>
          <a:p>
            <a:endParaRPr lang="en-US" dirty="0" smtClean="0"/>
          </a:p>
          <a:p>
            <a:r>
              <a:rPr lang="en-US" dirty="0" smtClean="0"/>
              <a:t>Inspect progress thru filler hole w/small flashlight, continue until everything is coated</a:t>
            </a:r>
          </a:p>
          <a:p>
            <a:endParaRPr lang="en-US" dirty="0" smtClean="0"/>
          </a:p>
          <a:p>
            <a:r>
              <a:rPr lang="en-US" dirty="0" smtClean="0"/>
              <a:t>On badly rusted tank repeat above steps to get multiple coats of sealer on sides, bottom &amp; front &amp; back</a:t>
            </a:r>
            <a:endParaRPr lang="en-US" dirty="0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gradFill>
            <a:gsLst>
              <a:gs pos="17000">
                <a:srgbClr val="5E9EFF"/>
              </a:gs>
              <a:gs pos="42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38100"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fun begins  . .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39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everything but inside top of tank should be adequately coated.</a:t>
            </a:r>
          </a:p>
          <a:p>
            <a:endParaRPr lang="en-US" dirty="0" smtClean="0"/>
          </a:p>
          <a:p>
            <a:r>
              <a:rPr lang="en-US" dirty="0" smtClean="0"/>
              <a:t>Inspect remaining amount of sealer in tank, if necessary add a little more to coat top of tank</a:t>
            </a:r>
          </a:p>
          <a:p>
            <a:endParaRPr lang="en-US" dirty="0" smtClean="0"/>
          </a:p>
          <a:p>
            <a:r>
              <a:rPr lang="en-US" dirty="0" smtClean="0"/>
              <a:t>Cover filler hole of tank with duct tape, insure hole is completely sealed</a:t>
            </a:r>
          </a:p>
          <a:p>
            <a:endParaRPr lang="en-US" dirty="0" smtClean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gradFill>
            <a:gsLst>
              <a:gs pos="17000">
                <a:srgbClr val="5E9EFF"/>
              </a:gs>
              <a:gs pos="42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38100"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Now the top of the tank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8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tank upside down, rock slowly back &amp; forth, side to side.</a:t>
            </a:r>
          </a:p>
          <a:p>
            <a:endParaRPr lang="en-US" dirty="0" smtClean="0"/>
          </a:p>
          <a:p>
            <a:r>
              <a:rPr lang="en-US" dirty="0" smtClean="0"/>
              <a:t>Do this multiple times to insure adequate coating for top inside of tank. </a:t>
            </a:r>
          </a:p>
          <a:p>
            <a:endParaRPr lang="en-US" dirty="0"/>
          </a:p>
          <a:p>
            <a:r>
              <a:rPr lang="en-US" dirty="0" smtClean="0"/>
              <a:t>Flip tank back to normal upright position and remove duct tape on filler hole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gradFill>
            <a:gsLst>
              <a:gs pos="17000">
                <a:srgbClr val="5E9EFF"/>
              </a:gs>
              <a:gs pos="42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38100"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Coating the top inside of the tank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25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Done correctly results in duct tape below, if not add small amount of sealer &amp; repeat 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743200"/>
            <a:ext cx="6378386" cy="3814526"/>
          </a:xfrm>
          <a:prstGeom prst="rect">
            <a:avLst/>
          </a:prstGeom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gradFill>
            <a:gsLst>
              <a:gs pos="17000">
                <a:srgbClr val="5E9EFF"/>
              </a:gs>
              <a:gs pos="42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38100"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Almost done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46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last we’re done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Sealer needs to cure for at least two days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33601"/>
            <a:ext cx="5509034" cy="32946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638800"/>
            <a:ext cx="7924800" cy="1015663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Now we have </a:t>
            </a:r>
            <a:r>
              <a:rPr lang="en-US" sz="2400" b="1" i="1" dirty="0"/>
              <a:t>a gas tank that should out last the motorcycle </a:t>
            </a:r>
            <a:r>
              <a:rPr lang="en-US" sz="2400" b="1" i="1" dirty="0" smtClean="0"/>
              <a:t>, </a:t>
            </a:r>
            <a:r>
              <a:rPr lang="en-US" sz="2400" i="1" dirty="0" smtClean="0"/>
              <a:t>                 </a:t>
            </a:r>
          </a:p>
          <a:p>
            <a:r>
              <a:rPr lang="en-US" sz="2400" i="1" dirty="0"/>
              <a:t> </a:t>
            </a:r>
            <a:r>
              <a:rPr lang="en-US" sz="2400" i="1" dirty="0" smtClean="0"/>
              <a:t>                                     </a:t>
            </a:r>
            <a:r>
              <a:rPr lang="en-US" sz="3600" b="1" i="1" dirty="0" smtClean="0"/>
              <a:t>Good </a:t>
            </a:r>
            <a:r>
              <a:rPr lang="en-US" sz="3600" b="1" i="1" dirty="0"/>
              <a:t>job </a:t>
            </a:r>
            <a:r>
              <a:rPr lang="en-US" sz="3600" b="1" i="1" dirty="0" smtClean="0"/>
              <a:t>!</a:t>
            </a:r>
            <a:endParaRPr lang="en-US" sz="3600" b="1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  <a:ln w="38100"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At last we’re done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54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381000"/>
            <a:ext cx="6781800" cy="914400"/>
          </a:xfrm>
          <a:prstGeom prst="rect">
            <a:avLst/>
          </a:prstGeom>
          <a:gradFill>
            <a:gsLst>
              <a:gs pos="17000">
                <a:srgbClr val="5E9EFF"/>
              </a:gs>
              <a:gs pos="42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38100"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rustiest tank ever 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8" y="1600200"/>
            <a:ext cx="7568003" cy="4525963"/>
          </a:xfrm>
        </p:spPr>
      </p:pic>
    </p:spTree>
    <p:extLst>
      <p:ext uri="{BB962C8B-B14F-4D97-AF65-F5344CB8AC3E}">
        <p14:creationId xmlns:p14="http://schemas.microsoft.com/office/powerpoint/2010/main" val="316289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608683" cy="1143000"/>
          </a:xfrm>
          <a:gradFill>
            <a:gsLst>
              <a:gs pos="17000">
                <a:srgbClr val="5E9EFF"/>
              </a:gs>
              <a:gs pos="42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Found a better used tank, </a:t>
            </a:r>
            <a:br>
              <a:rPr lang="en-US" dirty="0" smtClean="0"/>
            </a:br>
            <a:r>
              <a:rPr lang="en-US" dirty="0" smtClean="0"/>
              <a:t> still needed rust removed &amp; sealed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8" y="1600200"/>
            <a:ext cx="7568003" cy="4525963"/>
          </a:xfrm>
        </p:spPr>
      </p:pic>
    </p:spTree>
    <p:extLst>
      <p:ext uri="{BB962C8B-B14F-4D97-AF65-F5344CB8AC3E}">
        <p14:creationId xmlns:p14="http://schemas.microsoft.com/office/powerpoint/2010/main" val="305754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514600"/>
            <a:ext cx="6451001" cy="3857952"/>
          </a:xfrm>
        </p:spPr>
      </p:pic>
      <p:sp>
        <p:nvSpPr>
          <p:cNvPr id="6" name="TextBox 5"/>
          <p:cNvSpPr txBox="1"/>
          <p:nvPr/>
        </p:nvSpPr>
        <p:spPr>
          <a:xfrm>
            <a:off x="1676400" y="1828800"/>
            <a:ext cx="6582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Read all the directions on the Prep Etch container 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17000">
                <a:srgbClr val="5E9EFF"/>
              </a:gs>
              <a:gs pos="42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38100"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31750"/>
          </a:effectLst>
        </p:spPr>
        <p:txBody>
          <a:bodyPr>
            <a:normAutofit fontScale="90000"/>
          </a:bodyPr>
          <a:lstStyle/>
          <a:p>
            <a:r>
              <a:rPr lang="en-US" dirty="0" smtClean="0"/>
              <a:t>What you need to do it right !</a:t>
            </a:r>
            <a:br>
              <a:rPr lang="en-US" dirty="0" smtClean="0"/>
            </a:br>
            <a:r>
              <a:rPr lang="en-US" dirty="0" smtClean="0"/>
              <a:t> “Prep &amp; Etch” from Home depot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629400" cy="1143000"/>
          </a:xfrm>
          <a:gradFill>
            <a:gsLst>
              <a:gs pos="17000">
                <a:srgbClr val="5E9EFF"/>
              </a:gs>
              <a:gs pos="42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38100"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en-US" dirty="0" smtClean="0"/>
              <a:t>     Then the sealer . . .</a:t>
            </a:r>
            <a:br>
              <a:rPr lang="en-US" dirty="0" smtClean="0"/>
            </a:br>
            <a:r>
              <a:rPr lang="en-US" dirty="0" smtClean="0"/>
              <a:t>Available on </a:t>
            </a:r>
            <a:r>
              <a:rPr lang="en-US" dirty="0" err="1" smtClean="0"/>
              <a:t>Ebay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98" y="1600200"/>
            <a:ext cx="7568003" cy="4525963"/>
          </a:xfrm>
        </p:spPr>
      </p:pic>
    </p:spTree>
    <p:extLst>
      <p:ext uri="{BB962C8B-B14F-4D97-AF65-F5344CB8AC3E}">
        <p14:creationId xmlns:p14="http://schemas.microsoft.com/office/powerpoint/2010/main" val="422521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447800"/>
          </a:xfrm>
          <a:gradFill>
            <a:gsLst>
              <a:gs pos="17000">
                <a:srgbClr val="5E9EFF"/>
              </a:gs>
              <a:gs pos="42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38100"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en-US" i="1" dirty="0" smtClean="0"/>
              <a:t>Basic steps </a:t>
            </a:r>
            <a:br>
              <a:rPr lang="en-US" i="1" dirty="0" smtClean="0"/>
            </a:br>
            <a:r>
              <a:rPr lang="en-US" sz="2700" i="1" dirty="0" smtClean="0"/>
              <a:t>Note: </a:t>
            </a:r>
            <a:r>
              <a:rPr lang="en-US" sz="2200" i="1" dirty="0" smtClean="0"/>
              <a:t>( recommended you start in the morning, that way you can keep an eye on the tank during the 8 hour process)</a:t>
            </a:r>
            <a:endParaRPr lang="en-US" sz="2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Remove gas cap </a:t>
            </a:r>
            <a:r>
              <a:rPr lang="en-US" b="1" i="1" dirty="0" smtClean="0"/>
              <a:t>and</a:t>
            </a:r>
            <a:r>
              <a:rPr lang="en-US" dirty="0" smtClean="0"/>
              <a:t> petcock</a:t>
            </a:r>
          </a:p>
          <a:p>
            <a:endParaRPr lang="en-US" dirty="0" smtClean="0"/>
          </a:p>
          <a:p>
            <a:r>
              <a:rPr lang="en-US" dirty="0" smtClean="0"/>
              <a:t>If present remove any loose rust in the tank                  	</a:t>
            </a:r>
            <a:r>
              <a:rPr lang="en-US" sz="2400" dirty="0" smtClean="0"/>
              <a:t>(drop large hex nuts in the tank, shake vigorously)</a:t>
            </a:r>
          </a:p>
          <a:p>
            <a:endParaRPr lang="en-US" sz="2400" dirty="0" smtClean="0"/>
          </a:p>
          <a:p>
            <a:r>
              <a:rPr lang="en-US" dirty="0" smtClean="0"/>
              <a:t>Tank inside must be free of any grease, oil, etc.     	 </a:t>
            </a:r>
            <a:r>
              <a:rPr lang="en-US" sz="2400" dirty="0" smtClean="0"/>
              <a:t>(use gasoline, MEK, etc. to rinse out tank)</a:t>
            </a:r>
          </a:p>
          <a:p>
            <a:endParaRPr lang="en-US" sz="2400" dirty="0" smtClean="0"/>
          </a:p>
          <a:p>
            <a:r>
              <a:rPr lang="en-US" dirty="0" smtClean="0"/>
              <a:t>Set tank aside to completely dry out                     	</a:t>
            </a:r>
            <a:r>
              <a:rPr lang="en-US" sz="2400" dirty="0" smtClean="0"/>
              <a:t>( set it outside in the sun)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752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477000" cy="1143000"/>
          </a:xfrm>
          <a:gradFill>
            <a:gsLst>
              <a:gs pos="17000">
                <a:srgbClr val="5E9EFF"/>
              </a:gs>
              <a:gs pos="42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38100"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dirty="0" smtClean="0"/>
              <a:t>Petcock plug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Fashion a petcock plug for the bottom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333531"/>
            <a:ext cx="6355829" cy="380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7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620000" cy="1143000"/>
          </a:xfrm>
          <a:gradFill>
            <a:gsLst>
              <a:gs pos="17000">
                <a:srgbClr val="5E9EFF"/>
              </a:gs>
              <a:gs pos="42000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 w="38100"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dirty="0" smtClean="0"/>
              <a:t>Prepare the Phosphoric 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large </a:t>
            </a:r>
            <a:r>
              <a:rPr lang="en-US" b="1" i="1" dirty="0" smtClean="0"/>
              <a:t>plastic</a:t>
            </a:r>
            <a:r>
              <a:rPr lang="en-US" dirty="0" smtClean="0"/>
              <a:t> container mix </a:t>
            </a:r>
            <a:r>
              <a:rPr lang="en-US" b="1" i="1" dirty="0" smtClean="0"/>
              <a:t>4 parts water to 1 part </a:t>
            </a:r>
            <a:r>
              <a:rPr lang="en-US" dirty="0" smtClean="0"/>
              <a:t>phosphoric etch solution.                    	</a:t>
            </a:r>
            <a:r>
              <a:rPr lang="en-US" sz="2400" dirty="0" smtClean="0"/>
              <a:t>(1 gallon phosphoric etch enough for a 5 gallon tank 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149851"/>
            <a:ext cx="5486400" cy="328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768</Words>
  <Application>Microsoft Office PowerPoint</Application>
  <PresentationFormat>On-screen Show (4:3)</PresentationFormat>
  <Paragraphs>92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 Motorcycle gas tank rust removal &amp; sealing</vt:lpstr>
      <vt:lpstr>My Honda CB750F needed the gas tank sealed</vt:lpstr>
      <vt:lpstr>The rustiest tank ever !</vt:lpstr>
      <vt:lpstr>Found a better used tank,   still needed rust removed &amp; sealed</vt:lpstr>
      <vt:lpstr>What you need to do it right !  “Prep &amp; Etch” from Home depot</vt:lpstr>
      <vt:lpstr>     Then the sealer . . . Available on Ebay  </vt:lpstr>
      <vt:lpstr>Basic steps  Note: ( recommended you start in the morning, that way you can keep an eye on the tank during the 8 hour process)</vt:lpstr>
      <vt:lpstr>Petcock plug</vt:lpstr>
      <vt:lpstr>Prepare the Phosphoric etch</vt:lpstr>
      <vt:lpstr>Top of tank must be level </vt:lpstr>
      <vt:lpstr>Carefully add etchant to Tank </vt:lpstr>
      <vt:lpstr>Fill’er up, but be careful !</vt:lpstr>
      <vt:lpstr>Gas cap area needs attention</vt:lpstr>
      <vt:lpstr>Now we wait . . . . </vt:lpstr>
      <vt:lpstr>The results  . . . </vt:lpstr>
      <vt:lpstr>Gas cap area looks nice too !</vt:lpstr>
      <vt:lpstr>Now we remove the etchant and rinse thoroughly . . .</vt:lpstr>
      <vt:lpstr>Let it dry, Let it dry, Let it dry . . . </vt:lpstr>
      <vt:lpstr>How dry I am . . . </vt:lpstr>
      <vt:lpstr>Now we seal it up !</vt:lpstr>
      <vt:lpstr>Let’s do it !</vt:lpstr>
      <vt:lpstr>PowerPoint Presentation</vt:lpstr>
      <vt:lpstr>The fun begins  . . . </vt:lpstr>
      <vt:lpstr>Now the top of the tank</vt:lpstr>
      <vt:lpstr>Coating the top inside of the tank</vt:lpstr>
      <vt:lpstr>Almost done !</vt:lpstr>
      <vt:lpstr>At last we’re done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Motorcycle gas tank rust removal &amp; sealing</dc:title>
  <dc:creator>Owner</dc:creator>
  <cp:lastModifiedBy>Owner</cp:lastModifiedBy>
  <cp:revision>32</cp:revision>
  <dcterms:created xsi:type="dcterms:W3CDTF">2015-02-05T17:45:18Z</dcterms:created>
  <dcterms:modified xsi:type="dcterms:W3CDTF">2015-02-06T21:28:48Z</dcterms:modified>
</cp:coreProperties>
</file>